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95B6D3-4D06-4026-B660-8A96D6CAC740}">
  <a:tblStyle styleId="{0C95B6D3-4D06-4026-B660-8A96D6CAC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4.fntdata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font" Target="fonts/font2.fntdata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d41f76ee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d41f76ee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d41f76ee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d41f76ee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d41f76ee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d41f76ee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41f76ee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d41f76ee3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99250" y="2357700"/>
            <a:ext cx="7997400" cy="17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520" dirty="0"/>
              <a:t>Савельева Юлия Владимировна </a:t>
            </a:r>
            <a:endParaRPr sz="35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dirty="0"/>
              <a:t>педагог дополнительного образования </a:t>
            </a:r>
            <a:br>
              <a:rPr lang="ru" sz="2820" dirty="0"/>
            </a:br>
            <a:r>
              <a:rPr lang="ru" sz="2820" dirty="0"/>
              <a:t>МАОУ ДО “ЦДТ “Глобус ГО г. Уфа </a:t>
            </a:r>
            <a:endParaRPr sz="28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dirty="0"/>
              <a:t>Объединение “</a:t>
            </a:r>
            <a:r>
              <a:rPr lang="ru-RU" sz="2820" dirty="0"/>
              <a:t>ВЕКТОР</a:t>
            </a:r>
            <a:r>
              <a:rPr lang="ru" sz="2820" dirty="0"/>
              <a:t>”</a:t>
            </a:r>
            <a:endParaRPr sz="2820" dirty="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00" y="-5350"/>
            <a:ext cx="2023325" cy="20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152" y="277638"/>
            <a:ext cx="55245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Общие сведения о педагоге </a:t>
            </a:r>
            <a:endParaRPr dirty="0"/>
          </a:p>
        </p:txBody>
      </p:sp>
      <p:graphicFrame>
        <p:nvGraphicFramePr>
          <p:cNvPr id="94" name="Google Shape;94;p14"/>
          <p:cNvGraphicFramePr/>
          <p:nvPr>
            <p:extLst>
              <p:ext uri="{D42A27DB-BD31-4B8C-83A1-F6EECF244321}">
                <p14:modId xmlns:p14="http://schemas.microsoft.com/office/powerpoint/2010/main" val="1529854267"/>
              </p:ext>
            </p:extLst>
          </p:nvPr>
        </p:nvGraphicFramePr>
        <p:xfrm>
          <a:off x="957250" y="1390650"/>
          <a:ext cx="7229500" cy="2354875"/>
        </p:xfrm>
        <a:graphic>
          <a:graphicData uri="http://schemas.openxmlformats.org/drawingml/2006/table">
            <a:tbl>
              <a:tblPr>
                <a:noFill/>
                <a:tableStyleId>{0C95B6D3-4D06-4026-B660-8A96D6CAC740}</a:tableStyleId>
              </a:tblPr>
              <a:tblGrid>
                <a:gridCol w="36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Базовое образование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БГПУ им. </a:t>
                      </a:r>
                      <a:r>
                        <a:rPr lang="ru-RU" dirty="0" err="1"/>
                        <a:t>М.Акмуллы</a:t>
                      </a:r>
                      <a:r>
                        <a:rPr lang="ru-RU" dirty="0"/>
                        <a:t>, 2011г.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Педагогический стаж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10 лет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 данном учреждении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10 лет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Занимаемая должность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Педагог дополнительного образования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Руководитель объединения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Савельева Юлия Владимировна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Достижения педагога 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1. Республиканский конкурс методических материалов педагогических работников учреждения дополнительного образования «Лучшие практики Республики Башкортостан»-1 место.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2.Диплом </a:t>
            </a:r>
            <a:r>
              <a:rPr lang="en-US" dirty="0"/>
              <a:t>III</a:t>
            </a:r>
            <a:r>
              <a:rPr lang="ru-RU" dirty="0"/>
              <a:t> степени Эко диктант Савельева Юлия Владимировна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3.Удостоверение о повышение квалификации «Организация защиты детей от информации, распространяемой посредством сети Интернет, причиняющий вред здоровью и развитию, 36 часов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4. Курсы повышения квалификации «Применение методов арт-терапии в работе со старшими школьниками» 72 часа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5. Курсы повышения квалификации «Каллиграфия. Искусство красивого почерка», 72 часа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6. Благодарственное письмо за подготовку победителя Республиканского конкурса «Героям Отечества </a:t>
            </a:r>
            <a:r>
              <a:rPr lang="ru-RU"/>
              <a:t>посвящается…»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7.Благодарность за участие и подготовку Победителя Международного конкурса творческих работ ко Дню Космонавтики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Достижения обучающихся 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739588"/>
            <a:ext cx="8520600" cy="3829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III степени в Международном конкурсе творческих работ ко Дню Космонавтики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Шарипова Динара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Всероссийского конкурса «Зеленая планета»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Дарья -2 место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фотоконкурс «Внимание – дорога!»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Ибрагимова Алисия -3 место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социальной рекламы «Всегда ли прав пешеход?...»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Дарья- 2 место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поделок «В праздники и будни вместе 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Госавтоиспекцией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Желнова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Агата-1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республиканский конкурс Детских рисунков «Героям Отечества посвящается…»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Гиндуллина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Карина-дополнительное место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дизайнерских идей «АРТ-ёлка»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Егор-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«Новогодняя открытка защитникам Отечества»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Егор-1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Теплякова Полина-2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Кикбаев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Арслан-2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Кикбаев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Айдар-3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«Уфа-Белоснежная»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Семакова Алиса- 1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Мухамедьярова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место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«Безопасная ёлка»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 Егор-3 место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Фотографии с объединения 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1700" y="1194434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98CA2-CAFD-4E01-8F18-1C646AE3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49" y="1194434"/>
            <a:ext cx="2504251" cy="3339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DD6532-3C33-4701-B733-F5E548732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1" y="1194433"/>
            <a:ext cx="2504251" cy="3339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91A22-D9B5-498E-9AB2-8977D16B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373" y="2052533"/>
            <a:ext cx="3373255" cy="1896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267</Words>
  <Application>Microsoft Office PowerPoint</Application>
  <PresentationFormat>Экран (16:9)</PresentationFormat>
  <Paragraphs>46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Geometric</vt:lpstr>
      <vt:lpstr>Савельева Юлия Владимировна  педагог дополнительного образования  МАОУ ДО “ЦДТ “Глобус ГО г. Уфа  Объединение “ВЕКТОР”</vt:lpstr>
      <vt:lpstr>Общие сведения о педагоге </vt:lpstr>
      <vt:lpstr>Достижения педагога </vt:lpstr>
      <vt:lpstr>Достижения обучающихся </vt:lpstr>
      <vt:lpstr>Фотографии с объединения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  педагог дополнительного образования  МАОУ ДО “ЦДТ “Глобус ГО г. Уфа  Объединение “”</dc:title>
  <dc:creator>Xaoc</dc:creator>
  <cp:lastModifiedBy>Неизвестный пользователь</cp:lastModifiedBy>
  <cp:revision>10</cp:revision>
  <dcterms:modified xsi:type="dcterms:W3CDTF">2024-01-16T03:21:26Z</dcterms:modified>
</cp:coreProperties>
</file>